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57" r:id="rId4"/>
    <p:sldId id="259" r:id="rId5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-15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nie, Nicola" userId="faefd332-e671-43f0-88d1-ca0ed82d07c6" providerId="ADAL" clId="{3468CFC9-6CD7-484D-B77D-62C2AC2B10B0}"/>
    <pc:docChg chg="undo custSel addSld delSld modSld">
      <pc:chgData name="Rennie, Nicola" userId="faefd332-e671-43f0-88d1-ca0ed82d07c6" providerId="ADAL" clId="{3468CFC9-6CD7-484D-B77D-62C2AC2B10B0}" dt="2023-11-09T10:47:38.125" v="109" actId="20577"/>
      <pc:docMkLst>
        <pc:docMk/>
      </pc:docMkLst>
      <pc:sldChg chg="add del">
        <pc:chgData name="Rennie, Nicola" userId="faefd332-e671-43f0-88d1-ca0ed82d07c6" providerId="ADAL" clId="{3468CFC9-6CD7-484D-B77D-62C2AC2B10B0}" dt="2023-11-09T10:24:31.380" v="97" actId="47"/>
        <pc:sldMkLst>
          <pc:docMk/>
          <pc:sldMk cId="0" sldId="256"/>
        </pc:sldMkLst>
      </pc:sldChg>
      <pc:sldChg chg="modSp add mod">
        <pc:chgData name="Rennie, Nicola" userId="faefd332-e671-43f0-88d1-ca0ed82d07c6" providerId="ADAL" clId="{3468CFC9-6CD7-484D-B77D-62C2AC2B10B0}" dt="2023-11-09T10:47:38.125" v="109" actId="20577"/>
        <pc:sldMkLst>
          <pc:docMk/>
          <pc:sldMk cId="1566261762" sldId="257"/>
        </pc:sldMkLst>
        <pc:spChg chg="mod">
          <ac:chgData name="Rennie, Nicola" userId="faefd332-e671-43f0-88d1-ca0ed82d07c6" providerId="ADAL" clId="{3468CFC9-6CD7-484D-B77D-62C2AC2B10B0}" dt="2023-11-09T10:47:38.125" v="109" actId="20577"/>
          <ac:spMkLst>
            <pc:docMk/>
            <pc:sldMk cId="1566261762" sldId="257"/>
            <ac:spMk id="42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2:37.273" v="93" actId="207"/>
          <ac:spMkLst>
            <pc:docMk/>
            <pc:sldMk cId="1566261762" sldId="257"/>
            <ac:spMk id="45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3:01.122" v="95" actId="207"/>
          <ac:spMkLst>
            <pc:docMk/>
            <pc:sldMk cId="1566261762" sldId="257"/>
            <ac:spMk id="46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47:29.936" v="102" actId="20577"/>
          <ac:spMkLst>
            <pc:docMk/>
            <pc:sldMk cId="1566261762" sldId="257"/>
            <ac:spMk id="47" creationId="{00000000-0000-0000-0000-000000000000}"/>
          </ac:spMkLst>
        </pc:spChg>
        <pc:spChg chg="mod">
          <ac:chgData name="Rennie, Nicola" userId="faefd332-e671-43f0-88d1-ca0ed82d07c6" providerId="ADAL" clId="{3468CFC9-6CD7-484D-B77D-62C2AC2B10B0}" dt="2023-11-09T10:26:16.929" v="98" actId="14100"/>
          <ac:spMkLst>
            <pc:docMk/>
            <pc:sldMk cId="1566261762" sldId="257"/>
            <ac:spMk id="50" creationId="{00000000-0000-0000-0000-000000000000}"/>
          </ac:spMkLst>
        </pc:spChg>
      </pc:sldChg>
    </pc:docChg>
  </pc:docChgLst>
  <pc:docChgLst>
    <pc:chgData name="Rennie, Nicola" userId="faefd332-e671-43f0-88d1-ca0ed82d07c6" providerId="ADAL" clId="{8AEB91D9-01D4-418F-80C7-5E142F52A8C4}"/>
    <pc:docChg chg="undo custSel addSld modSld sldOrd">
      <pc:chgData name="Rennie, Nicola" userId="faefd332-e671-43f0-88d1-ca0ed82d07c6" providerId="ADAL" clId="{8AEB91D9-01D4-418F-80C7-5E142F52A8C4}" dt="2024-03-14T12:44:50.568" v="139" actId="20577"/>
      <pc:docMkLst>
        <pc:docMk/>
      </pc:docMkLst>
      <pc:sldChg chg="modSp mod">
        <pc:chgData name="Rennie, Nicola" userId="faefd332-e671-43f0-88d1-ca0ed82d07c6" providerId="ADAL" clId="{8AEB91D9-01D4-418F-80C7-5E142F52A8C4}" dt="2024-03-14T12:44:50.568" v="139" actId="20577"/>
        <pc:sldMkLst>
          <pc:docMk/>
          <pc:sldMk cId="0" sldId="256"/>
        </pc:sldMkLst>
        <pc:spChg chg="mod">
          <ac:chgData name="Rennie, Nicola" userId="faefd332-e671-43f0-88d1-ca0ed82d07c6" providerId="ADAL" clId="{8AEB91D9-01D4-418F-80C7-5E142F52A8C4}" dt="2024-03-14T12:44:50.568" v="139" actId="20577"/>
          <ac:spMkLst>
            <pc:docMk/>
            <pc:sldMk cId="0" sldId="256"/>
            <ac:spMk id="50" creationId="{00000000-0000-0000-0000-000000000000}"/>
          </ac:spMkLst>
        </pc:spChg>
      </pc:sldChg>
      <pc:sldChg chg="delSp modSp add mod">
        <pc:chgData name="Rennie, Nicola" userId="faefd332-e671-43f0-88d1-ca0ed82d07c6" providerId="ADAL" clId="{8AEB91D9-01D4-418F-80C7-5E142F52A8C4}" dt="2024-03-14T12:44:45.893" v="131" actId="20577"/>
        <pc:sldMkLst>
          <pc:docMk/>
          <pc:sldMk cId="1359009924" sldId="258"/>
        </pc:sldMkLst>
        <pc:spChg chg="del">
          <ac:chgData name="Rennie, Nicola" userId="faefd332-e671-43f0-88d1-ca0ed82d07c6" providerId="ADAL" clId="{8AEB91D9-01D4-418F-80C7-5E142F52A8C4}" dt="2024-03-14T11:40:56.163" v="3" actId="478"/>
          <ac:spMkLst>
            <pc:docMk/>
            <pc:sldMk cId="1359009924" sldId="258"/>
            <ac:spMk id="42" creationId="{00000000-0000-0000-0000-000000000000}"/>
          </ac:spMkLst>
        </pc:spChg>
        <pc:spChg chg="del">
          <ac:chgData name="Rennie, Nicola" userId="faefd332-e671-43f0-88d1-ca0ed82d07c6" providerId="ADAL" clId="{8AEB91D9-01D4-418F-80C7-5E142F52A8C4}" dt="2024-03-14T11:40:52.734" v="1" actId="478"/>
          <ac:spMkLst>
            <pc:docMk/>
            <pc:sldMk cId="1359009924" sldId="258"/>
            <ac:spMk id="45" creationId="{00000000-0000-0000-0000-000000000000}"/>
          </ac:spMkLst>
        </pc:spChg>
        <pc:spChg chg="del">
          <ac:chgData name="Rennie, Nicola" userId="faefd332-e671-43f0-88d1-ca0ed82d07c6" providerId="ADAL" clId="{8AEB91D9-01D4-418F-80C7-5E142F52A8C4}" dt="2024-03-14T11:40:53.971" v="2" actId="478"/>
          <ac:spMkLst>
            <pc:docMk/>
            <pc:sldMk cId="1359009924" sldId="258"/>
            <ac:spMk id="46" creationId="{00000000-0000-0000-0000-000000000000}"/>
          </ac:spMkLst>
        </pc:spChg>
        <pc:spChg chg="del">
          <ac:chgData name="Rennie, Nicola" userId="faefd332-e671-43f0-88d1-ca0ed82d07c6" providerId="ADAL" clId="{8AEB91D9-01D4-418F-80C7-5E142F52A8C4}" dt="2024-03-14T11:41:01.454" v="4" actId="478"/>
          <ac:spMkLst>
            <pc:docMk/>
            <pc:sldMk cId="1359009924" sldId="258"/>
            <ac:spMk id="47" creationId="{00000000-0000-0000-0000-000000000000}"/>
          </ac:spMkLst>
        </pc:spChg>
        <pc:spChg chg="mod">
          <ac:chgData name="Rennie, Nicola" userId="faefd332-e671-43f0-88d1-ca0ed82d07c6" providerId="ADAL" clId="{8AEB91D9-01D4-418F-80C7-5E142F52A8C4}" dt="2024-03-14T11:41:53.406" v="22" actId="1076"/>
          <ac:spMkLst>
            <pc:docMk/>
            <pc:sldMk cId="1359009924" sldId="258"/>
            <ac:spMk id="48" creationId="{00000000-0000-0000-0000-000000000000}"/>
          </ac:spMkLst>
        </pc:spChg>
        <pc:spChg chg="mod">
          <ac:chgData name="Rennie, Nicola" userId="faefd332-e671-43f0-88d1-ca0ed82d07c6" providerId="ADAL" clId="{8AEB91D9-01D4-418F-80C7-5E142F52A8C4}" dt="2024-03-14T12:44:45.893" v="131" actId="20577"/>
          <ac:spMkLst>
            <pc:docMk/>
            <pc:sldMk cId="1359009924" sldId="258"/>
            <ac:spMk id="50" creationId="{00000000-0000-0000-0000-000000000000}"/>
          </ac:spMkLst>
        </pc:spChg>
      </pc:sldChg>
      <pc:sldChg chg="delSp modSp add mod ord">
        <pc:chgData name="Rennie, Nicola" userId="faefd332-e671-43f0-88d1-ca0ed82d07c6" providerId="ADAL" clId="{8AEB91D9-01D4-418F-80C7-5E142F52A8C4}" dt="2024-03-14T12:44:29.953" v="123" actId="20577"/>
        <pc:sldMkLst>
          <pc:docMk/>
          <pc:sldMk cId="3320003441" sldId="259"/>
        </pc:sldMkLst>
        <pc:spChg chg="mod">
          <ac:chgData name="Rennie, Nicola" userId="faefd332-e671-43f0-88d1-ca0ed82d07c6" providerId="ADAL" clId="{8AEB91D9-01D4-418F-80C7-5E142F52A8C4}" dt="2024-03-14T12:42:53.712" v="103" actId="20577"/>
          <ac:spMkLst>
            <pc:docMk/>
            <pc:sldMk cId="3320003441" sldId="259"/>
            <ac:spMk id="42" creationId="{00000000-0000-0000-0000-000000000000}"/>
          </ac:spMkLst>
        </pc:spChg>
        <pc:spChg chg="mod">
          <ac:chgData name="Rennie, Nicola" userId="faefd332-e671-43f0-88d1-ca0ed82d07c6" providerId="ADAL" clId="{8AEB91D9-01D4-418F-80C7-5E142F52A8C4}" dt="2024-03-14T12:44:12.387" v="106" actId="207"/>
          <ac:spMkLst>
            <pc:docMk/>
            <pc:sldMk cId="3320003441" sldId="259"/>
            <ac:spMk id="45" creationId="{00000000-0000-0000-0000-000000000000}"/>
          </ac:spMkLst>
        </pc:spChg>
        <pc:spChg chg="del">
          <ac:chgData name="Rennie, Nicola" userId="faefd332-e671-43f0-88d1-ca0ed82d07c6" providerId="ADAL" clId="{8AEB91D9-01D4-418F-80C7-5E142F52A8C4}" dt="2024-03-14T12:41:50.818" v="24" actId="478"/>
          <ac:spMkLst>
            <pc:docMk/>
            <pc:sldMk cId="3320003441" sldId="259"/>
            <ac:spMk id="46" creationId="{00000000-0000-0000-0000-000000000000}"/>
          </ac:spMkLst>
        </pc:spChg>
        <pc:spChg chg="del">
          <ac:chgData name="Rennie, Nicola" userId="faefd332-e671-43f0-88d1-ca0ed82d07c6" providerId="ADAL" clId="{8AEB91D9-01D4-418F-80C7-5E142F52A8C4}" dt="2024-03-14T12:41:51.727" v="25" actId="478"/>
          <ac:spMkLst>
            <pc:docMk/>
            <pc:sldMk cId="3320003441" sldId="259"/>
            <ac:spMk id="47" creationId="{00000000-0000-0000-0000-000000000000}"/>
          </ac:spMkLst>
        </pc:spChg>
        <pc:spChg chg="mod">
          <ac:chgData name="Rennie, Nicola" userId="faefd332-e671-43f0-88d1-ca0ed82d07c6" providerId="ADAL" clId="{8AEB91D9-01D4-418F-80C7-5E142F52A8C4}" dt="2024-03-14T12:44:29.953" v="123" actId="20577"/>
          <ac:spMkLst>
            <pc:docMk/>
            <pc:sldMk cId="3320003441" sldId="259"/>
            <ac:spMk id="5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FA464-42FA-4BE2-BA50-6108F87FAC49}" type="datetimeFigureOut">
              <a:rPr lang="en-GB" smtClean="0"/>
              <a:t>14/03/2024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B9ABCD-96D3-4EFF-9A0C-E10A9EC48C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543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9ABCD-96D3-4EFF-9A0C-E10A9EC48CA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4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AC79F23-8025-44DE-B31D-2A9687EB07E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19B556A-1CEC-4B43-A09D-A685753147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EEBEEB9-0E06-4E5F-B76A-0E24804D014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C9E097B-30A8-4453-82C1-7B8E75FBEFF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2C1F1CE-CD28-4955-86E2-2AC7975A5CB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F81C0EE-A46D-4C1E-AEC1-34E4ADA8720C}" type="slidenum">
              <a:t>‹#›</a:t>
            </a:fld>
            <a:endParaRPr/>
          </a:p>
        </p:txBody>
      </p:sp>
      <p:sp>
        <p:nvSpPr>
          <p:cNvPr id="2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890380D-19E1-4302-9208-F928643977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084E38D-5318-4089-B3F0-47DAB217B7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9FDEE72-7D7F-46A0-A7C4-50D63D2EBD5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5DE91E9-9B5A-4323-A3B7-1C4C4577040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03E0204-D6C7-4B3F-BCED-E8CADDBCE7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GB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GB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CE8F288-4DD5-4971-9B4B-CB2E2ACF4DC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F44405D-C822-4DF2-A8B2-68D9DDD029FD}" type="slidenum"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40000" y="396000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Speaker Name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763477"/>
                </a:solidFill>
                <a:latin typeface="Arial"/>
              </a:rPr>
              <a:t>Speaker Job, Location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8800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71800" y="2160000"/>
            <a:ext cx="1708200" cy="1708200"/>
          </a:xfrm>
          <a:prstGeom prst="ellipse">
            <a:avLst/>
          </a:prstGeom>
          <a:solidFill>
            <a:srgbClr val="FFFFFF"/>
          </a:solid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20360" y="398664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Speaker Name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763477"/>
                </a:solidFill>
                <a:latin typeface="Arial"/>
              </a:rPr>
              <a:t>Speaker Job, Location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>
                <a:solidFill>
                  <a:srgbClr val="763477"/>
                </a:solidFill>
                <a:latin typeface="Arial"/>
              </a:rPr>
              <a:t>Talk title might be quite long and go on multiple lines</a:t>
            </a:r>
            <a:endParaRPr lang="en-GB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0000" y="4320"/>
            <a:ext cx="396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Tuesday Date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5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59820" y="4253621"/>
            <a:ext cx="5718088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Sign up on Meetup: meetup.com/</a:t>
            </a:r>
            <a:r>
              <a:rPr lang="en-GB" sz="1800" b="1" strike="noStrike" spc="-1" dirty="0" err="1">
                <a:solidFill>
                  <a:srgbClr val="763477"/>
                </a:solidFill>
                <a:latin typeface="Arial"/>
              </a:rPr>
              <a:t>rladies-lancaster</a:t>
            </a: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/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0000" y="4320"/>
            <a:ext cx="396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Tuesday Date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4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5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3590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3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40000" y="396000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Eleanor D’Arcy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763477"/>
                </a:solidFill>
                <a:latin typeface="Arial"/>
              </a:rPr>
              <a:t>PhD Student, STOR-</a:t>
            </a:r>
            <a:r>
              <a:rPr lang="en-GB" sz="1600" spc="-1" dirty="0" err="1">
                <a:solidFill>
                  <a:srgbClr val="763477"/>
                </a:solidFill>
                <a:latin typeface="Arial"/>
              </a:rPr>
              <a:t>i</a:t>
            </a:r>
            <a:endParaRPr lang="en-GB" sz="1600" b="0" strike="noStrike" spc="-1" dirty="0">
              <a:solidFill>
                <a:srgbClr val="763477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 dirty="0">
                <a:solidFill>
                  <a:srgbClr val="763477"/>
                </a:solidFill>
                <a:latin typeface="Arial"/>
              </a:rPr>
              <a:t>Estimating extreme sea levels with R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880000" y="2160000"/>
            <a:ext cx="1708200" cy="17082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71800" y="2160000"/>
            <a:ext cx="1708200" cy="17082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982178" y="3960000"/>
            <a:ext cx="3121782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Cristine </a:t>
            </a:r>
            <a:r>
              <a:rPr lang="en-GB" sz="1800" b="1" strike="noStrike" spc="-1" dirty="0" err="1">
                <a:solidFill>
                  <a:srgbClr val="763477"/>
                </a:solidFill>
                <a:latin typeface="Arial"/>
              </a:rPr>
              <a:t>Rauber</a:t>
            </a: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 Oliveira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763477"/>
                </a:solidFill>
                <a:latin typeface="Arial"/>
              </a:rPr>
              <a:t>Applied Scientist, Yelp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 dirty="0">
                <a:solidFill>
                  <a:srgbClr val="763477"/>
                </a:solidFill>
                <a:latin typeface="Arial"/>
              </a:rPr>
              <a:t>Never trust summary statistics alone, always visualize your data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80000" y="4320"/>
            <a:ext cx="450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Tuesday 21</a:t>
            </a:r>
            <a:r>
              <a:rPr lang="en-GB" sz="2200" b="1" strike="noStrike" spc="-1" baseline="33000" dirty="0">
                <a:solidFill>
                  <a:srgbClr val="763477"/>
                </a:solidFill>
                <a:latin typeface="Arial"/>
              </a:rPr>
              <a:t>st</a:t>
            </a:r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 November 2023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6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7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8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56626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/>
          <p:nvPr/>
        </p:nvPicPr>
        <p:blipFill>
          <a:blip r:embed="rId2"/>
          <a:stretch/>
        </p:blipFill>
        <p:spPr>
          <a:xfrm>
            <a:off x="7560" y="4320"/>
            <a:ext cx="10080360" cy="2948040"/>
          </a:xfrm>
          <a:prstGeom prst="rect">
            <a:avLst/>
          </a:prstGeom>
          <a:ln w="0">
            <a:noFill/>
          </a:ln>
        </p:spPr>
      </p:pic>
      <p:sp>
        <p:nvSpPr>
          <p:cNvPr id="41" name="Rectangle 40"/>
          <p:cNvSpPr/>
          <p:nvPr/>
        </p:nvSpPr>
        <p:spPr>
          <a:xfrm>
            <a:off x="180000" y="180000"/>
            <a:ext cx="3959640" cy="34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GB" sz="1800" b="1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97920" y="3940740"/>
            <a:ext cx="2699640" cy="1053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763477"/>
                </a:solidFill>
                <a:latin typeface="Arial"/>
              </a:rPr>
              <a:t>Xiaoyun Chen</a:t>
            </a:r>
            <a:endParaRPr lang="en-GB" sz="18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strike="noStrike" spc="-1" dirty="0">
                <a:solidFill>
                  <a:srgbClr val="763477"/>
                </a:solidFill>
                <a:latin typeface="Arial"/>
              </a:rPr>
              <a:t>Lancaster University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600" b="0" i="1" strike="noStrike" spc="-1" dirty="0">
                <a:solidFill>
                  <a:srgbClr val="763477"/>
                </a:solidFill>
                <a:latin typeface="Arial"/>
              </a:rPr>
              <a:t>Exploring Eye Tracking Data with R</a:t>
            </a:r>
            <a:endParaRPr lang="en-GB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580000" y="180000"/>
            <a:ext cx="4319640" cy="90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endParaRPr lang="en-GB" sz="2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Straight Connector 43"/>
          <p:cNvSpPr/>
          <p:nvPr/>
        </p:nvSpPr>
        <p:spPr>
          <a:xfrm>
            <a:off x="0" y="2948040"/>
            <a:ext cx="10080720" cy="0"/>
          </a:xfrm>
          <a:prstGeom prst="line">
            <a:avLst/>
          </a:prstGeom>
          <a:ln w="72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6000" tIns="81000" rIns="126000" bIns="81000" anchor="ctr">
            <a:noAutofit/>
          </a:bodyPr>
          <a:lstStyle/>
          <a:p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4185540" y="2102580"/>
            <a:ext cx="1708200" cy="17082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6000">
            <a:solidFill>
              <a:srgbClr val="76347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 anchor="ctr">
            <a:noAutofit/>
          </a:bodyPr>
          <a:lstStyle/>
          <a:p>
            <a:pPr>
              <a:lnSpc>
                <a:spcPct val="100000"/>
              </a:lnSpc>
            </a:pPr>
            <a:endParaRPr lang="en-GB" sz="1800" b="0" i="1" strike="noStrike" spc="-1">
              <a:solidFill>
                <a:srgbClr val="763477"/>
              </a:solidFill>
              <a:latin typeface="Arial"/>
              <a:ea typeface="DejaVu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3120" y="5220000"/>
            <a:ext cx="7886880" cy="450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Sign up on Meetup: meetup.com/rladies-lancaster/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0"/>
            <a:ext cx="5658120" cy="1114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Fraser House Hub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White Cross Business Park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Lancaster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  <a:p>
            <a:r>
              <a:rPr lang="en-GB" sz="1800" b="1" strike="noStrike" spc="-1">
                <a:solidFill>
                  <a:srgbClr val="763477"/>
                </a:solidFill>
                <a:latin typeface="Arial"/>
              </a:rPr>
              <a:t>LA1 4XQ</a:t>
            </a:r>
            <a:endParaRPr lang="en-GB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20000" y="4320"/>
            <a:ext cx="3967920" cy="715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Tuesday 9</a:t>
            </a:r>
            <a:r>
              <a:rPr lang="en-GB" sz="2200" b="1" strike="noStrike" spc="-1" baseline="30000" dirty="0">
                <a:solidFill>
                  <a:srgbClr val="763477"/>
                </a:solidFill>
                <a:latin typeface="Arial"/>
              </a:rPr>
              <a:t>th</a:t>
            </a:r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 April 2024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  <a:p>
            <a:pPr algn="r"/>
            <a:r>
              <a:rPr lang="en-GB" sz="2200" b="1" strike="noStrike" spc="-1" dirty="0">
                <a:solidFill>
                  <a:srgbClr val="763477"/>
                </a:solidFill>
                <a:latin typeface="Arial"/>
              </a:rPr>
              <a:t>18:00 – 20:00</a:t>
            </a:r>
            <a:endParaRPr lang="en-GB" sz="2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50"/>
          <p:cNvPicPr/>
          <p:nvPr/>
        </p:nvPicPr>
        <p:blipFill>
          <a:blip r:embed="rId4"/>
          <a:stretch/>
        </p:blipFill>
        <p:spPr>
          <a:xfrm>
            <a:off x="8280000" y="3600000"/>
            <a:ext cx="1620000" cy="449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51"/>
          <p:cNvPicPr/>
          <p:nvPr/>
        </p:nvPicPr>
        <p:blipFill>
          <a:blip r:embed="rId5"/>
          <a:stretch/>
        </p:blipFill>
        <p:spPr>
          <a:xfrm>
            <a:off x="87120" y="3060000"/>
            <a:ext cx="1172880" cy="1080000"/>
          </a:xfrm>
          <a:prstGeom prst="rect">
            <a:avLst/>
          </a:prstGeom>
          <a:ln w="0">
            <a:noFill/>
          </a:ln>
        </p:spPr>
      </p:pic>
      <p:pic>
        <p:nvPicPr>
          <p:cNvPr id="53" name="Picture 52"/>
          <p:cNvPicPr/>
          <p:nvPr/>
        </p:nvPicPr>
        <p:blipFill>
          <a:blip r:embed="rId6"/>
          <a:stretch/>
        </p:blipFill>
        <p:spPr>
          <a:xfrm>
            <a:off x="7560000" y="3060000"/>
            <a:ext cx="2340000" cy="422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32000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</Words>
  <Application>Microsoft Office PowerPoint</Application>
  <PresentationFormat>Custom</PresentationFormat>
  <Paragraphs>44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Rennie, Nicola</dc:creator>
  <dc:description/>
  <cp:lastModifiedBy>Rennie, Nicola</cp:lastModifiedBy>
  <cp:revision>3</cp:revision>
  <dcterms:created xsi:type="dcterms:W3CDTF">2023-10-09T20:17:34Z</dcterms:created>
  <dcterms:modified xsi:type="dcterms:W3CDTF">2024-03-14T12:44:59Z</dcterms:modified>
  <dc:language>en-GB</dc:language>
</cp:coreProperties>
</file>